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0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7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3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3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0DFE-3543-427B-A18B-91F958CE2C6B}" type="datetimeFigureOut">
              <a:rPr lang="en-US" smtClean="0"/>
              <a:t>05-Dec-17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9E8B1-764E-43FA-BF68-CC6BB525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1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Majlis</a:t>
            </a:r>
            <a:r>
              <a:rPr lang="en-US" dirty="0" smtClean="0"/>
              <a:t> </a:t>
            </a:r>
            <a:r>
              <a:rPr lang="en-US" dirty="0" err="1" smtClean="0"/>
              <a:t>Perkhawinan</a:t>
            </a:r>
            <a:r>
              <a:rPr lang="en-US" dirty="0" smtClean="0"/>
              <a:t> </a:t>
            </a:r>
            <a:r>
              <a:rPr lang="en-US" dirty="0" err="1" smtClean="0"/>
              <a:t>Syafiqah</a:t>
            </a:r>
            <a:r>
              <a:rPr lang="en-US" dirty="0" smtClean="0"/>
              <a:t> </a:t>
            </a:r>
            <a:r>
              <a:rPr lang="en-US" dirty="0" err="1" smtClean="0"/>
              <a:t>bt</a:t>
            </a:r>
            <a:r>
              <a:rPr lang="en-US" dirty="0" smtClean="0"/>
              <a:t> </a:t>
            </a:r>
            <a:r>
              <a:rPr lang="en-US" dirty="0" err="1" smtClean="0"/>
              <a:t>Shawaludin</a:t>
            </a:r>
            <a:r>
              <a:rPr lang="en-US" dirty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Hari </a:t>
            </a:r>
            <a:r>
              <a:rPr lang="en-US" dirty="0" err="1" smtClean="0"/>
              <a:t>Sabtu</a:t>
            </a:r>
            <a:r>
              <a:rPr lang="en-US" dirty="0" smtClean="0"/>
              <a:t> 02.12.2017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/>
          </a:p>
          <a:p>
            <a:pPr algn="r"/>
            <a:endParaRPr lang="en-US" dirty="0" smtClean="0"/>
          </a:p>
          <a:p>
            <a:pPr algn="r"/>
            <a:r>
              <a:rPr lang="en-US" dirty="0" smtClean="0"/>
              <a:t>by amoli824.net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4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970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5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2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63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104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49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703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397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57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14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629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316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843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8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39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170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915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208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508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24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37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209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4260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428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2698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6157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877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046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79341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986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371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6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642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428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703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053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126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611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189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575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0022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37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44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29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19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7780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awal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554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</Words>
  <Application>Microsoft Office PowerPoint</Application>
  <PresentationFormat>Custom</PresentationFormat>
  <Paragraphs>5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Majlis Perkhawinan Syafiqah bt Shawaludin pada Hari Sabtu 02.12.2017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amoli824_1</dc:creator>
  <cp:lastModifiedBy>amoli824_1</cp:lastModifiedBy>
  <cp:revision>5</cp:revision>
  <dcterms:created xsi:type="dcterms:W3CDTF">2017-12-03T02:10:07Z</dcterms:created>
  <dcterms:modified xsi:type="dcterms:W3CDTF">2017-12-05T07:08:24Z</dcterms:modified>
</cp:coreProperties>
</file>